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F60B48-6008-47FC-9554-448EFFBE9EE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9D2586-461B-424C-856D-4C0BCAEAE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-class.unl.edu/biochem/gp2/m_biology/animation/gene/gene_a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Decoding the message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DNA and RNA work together to produce proteins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Remember: A protein is a specific sequence of amino acids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Proteins are made by joining amino acids together into long chains, called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polypeptides.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bond that forms between amino acids is called a peptide bond</a:t>
            </a:r>
          </a:p>
          <a:p>
            <a:endParaRPr lang="en-US" dirty="0"/>
          </a:p>
        </p:txBody>
      </p:sp>
      <p:pic>
        <p:nvPicPr>
          <p:cNvPr id="4" name="Picture 2" descr="C:\Users\Alex\Desktop\art\BIO10NAE_04_13_03_005_LRIM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3810000"/>
            <a:ext cx="91424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 is the genetic code, and how is it read?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The genetic code is read three “letters” at a time, so that each “word” is three bases long and corresponds to a single amino acid.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The first step in decoding genetic messages is to transcribe a nucleotide base sequence from DNA to RNA. 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Then the RNA is decoded to make a protein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Each three-letter “word” in mRNA is known as a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codon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 lvl="1">
              <a:buNone/>
            </a:pPr>
            <a:endParaRPr lang="en-US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codon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is a combination of 3 mRNA bases that codes for a specific amino acid.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	</a:t>
            </a:r>
          </a:p>
          <a:p>
            <a:endParaRPr lang="en-US" dirty="0"/>
          </a:p>
        </p:txBody>
      </p:sp>
      <p:pic>
        <p:nvPicPr>
          <p:cNvPr id="4" name="Picture 2" descr="C:\Users\Alex\Desktop\art\BIO10NAE_04_13_03_005_LRIM_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9142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odon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6298"/>
            <a:ext cx="7848600" cy="650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your </a:t>
            </a:r>
            <a:r>
              <a:rPr lang="en-US" dirty="0" err="1" smtClean="0"/>
              <a:t>codon</a:t>
            </a:r>
            <a:r>
              <a:rPr lang="en-US" dirty="0" smtClean="0"/>
              <a:t> chart, determine the amino acid that would code for the mRNA sequences below:</a:t>
            </a:r>
          </a:p>
          <a:p>
            <a:endParaRPr lang="en-US" dirty="0" smtClean="0"/>
          </a:p>
          <a:p>
            <a:r>
              <a:rPr lang="en-US" sz="2000" dirty="0" smtClean="0"/>
              <a:t>UAC: </a:t>
            </a:r>
          </a:p>
          <a:p>
            <a:r>
              <a:rPr lang="en-US" sz="2000" dirty="0" smtClean="0"/>
              <a:t>Tyrosine</a:t>
            </a:r>
          </a:p>
          <a:p>
            <a:endParaRPr lang="en-US" sz="2000" dirty="0" smtClean="0"/>
          </a:p>
          <a:p>
            <a:r>
              <a:rPr lang="en-US" sz="2000" dirty="0" smtClean="0"/>
              <a:t>AUG:</a:t>
            </a:r>
          </a:p>
          <a:p>
            <a:r>
              <a:rPr lang="en-US" sz="2000" dirty="0" smtClean="0"/>
              <a:t>Start </a:t>
            </a:r>
            <a:r>
              <a:rPr lang="en-US" sz="2000" dirty="0" err="1" smtClean="0"/>
              <a:t>codon</a:t>
            </a:r>
            <a:r>
              <a:rPr lang="en-US" sz="2000" dirty="0" smtClean="0"/>
              <a:t>: tells the ribosome to start building a protein</a:t>
            </a:r>
          </a:p>
          <a:p>
            <a:endParaRPr lang="en-US" sz="2000" dirty="0" smtClean="0"/>
          </a:p>
          <a:p>
            <a:r>
              <a:rPr lang="en-US" sz="2000" dirty="0" smtClean="0"/>
              <a:t>UGA:</a:t>
            </a:r>
          </a:p>
          <a:p>
            <a:r>
              <a:rPr lang="en-US" sz="2000" dirty="0" smtClean="0"/>
              <a:t>Stop </a:t>
            </a:r>
            <a:r>
              <a:rPr lang="en-US" sz="2000" dirty="0" err="1" smtClean="0"/>
              <a:t>codon</a:t>
            </a:r>
            <a:r>
              <a:rPr lang="en-US" sz="2000" dirty="0" smtClean="0"/>
              <a:t>: causes the ribosome to stop adding amino acids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assembling proteins from RNA</a:t>
            </a:r>
          </a:p>
          <a:p>
            <a:r>
              <a:rPr lang="en-US" dirty="0" smtClean="0"/>
              <a:t>RNA moves from the nucleus where it was transcribed from DNA.  It moves into the cytoplasm to a ribosome which assembles the </a:t>
            </a:r>
            <a:r>
              <a:rPr lang="en-US" dirty="0" smtClean="0"/>
              <a:t>protein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codon</a:t>
            </a:r>
            <a:r>
              <a:rPr lang="en-US" dirty="0" smtClean="0"/>
              <a:t> on the mRNA matches up with the </a:t>
            </a:r>
            <a:r>
              <a:rPr lang="en-US" dirty="0" err="1" smtClean="0"/>
              <a:t>anticodon</a:t>
            </a:r>
            <a:r>
              <a:rPr lang="en-US" dirty="0" smtClean="0"/>
              <a:t> on the </a:t>
            </a:r>
            <a:r>
              <a:rPr lang="en-US" dirty="0" err="1" smtClean="0"/>
              <a:t>tRNA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Translation Animation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DNA is transcribed into RNA then RNA is translated into proteins</a:t>
            </a:r>
            <a:endParaRPr lang="en-US" dirty="0"/>
          </a:p>
        </p:txBody>
      </p:sp>
      <p:pic>
        <p:nvPicPr>
          <p:cNvPr id="4" name="Picture 2" descr="C:\Users\Alex\Desktop\art\BIO10NAE_04_13_03_005_LRIM_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91440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</TotalTime>
  <Words>176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Translation</vt:lpstr>
      <vt:lpstr>Protein Synthesis</vt:lpstr>
      <vt:lpstr>Protein Review</vt:lpstr>
      <vt:lpstr>The Genetic Code</vt:lpstr>
      <vt:lpstr>Codons</vt:lpstr>
      <vt:lpstr>Slide 6</vt:lpstr>
      <vt:lpstr>Slide 7</vt:lpstr>
      <vt:lpstr>Translation</vt:lpstr>
      <vt:lpstr>Review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</dc:title>
  <dc:creator>LCS</dc:creator>
  <cp:lastModifiedBy>LCS</cp:lastModifiedBy>
  <cp:revision>17</cp:revision>
  <dcterms:created xsi:type="dcterms:W3CDTF">2012-01-06T15:54:01Z</dcterms:created>
  <dcterms:modified xsi:type="dcterms:W3CDTF">2013-01-09T18:39:47Z</dcterms:modified>
</cp:coreProperties>
</file>